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0693400" cy="15122525"/>
  <p:notesSz cx="6858000" cy="9144000"/>
  <p:defaultTextStyle>
    <a:defPPr>
      <a:defRPr lang="en-US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1D1"/>
    <a:srgbClr val="76B0C3"/>
    <a:srgbClr val="112E47"/>
    <a:srgbClr val="D6DEE2"/>
    <a:srgbClr val="A6C5D0"/>
    <a:srgbClr val="DDE2E5"/>
    <a:srgbClr val="86B6C8"/>
    <a:srgbClr val="93BDD3"/>
    <a:srgbClr val="002C52"/>
    <a:srgbClr val="92A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2490" y="7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FF332-E933-4CFA-8714-63662E62383D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23ED-19DC-4A32-B07E-1D44D90F8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1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23ED-19DC-4A32-B07E-1D44D90F80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5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605604"/>
            <a:ext cx="2406015" cy="129031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605604"/>
            <a:ext cx="7039822" cy="129031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3528591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3528591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5EB56-753C-4B77-A131-69FEFAF081EC}" type="datetimeFigureOut">
              <a:rPr lang="en-US" smtClean="0"/>
              <a:pPr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70905-5CAA-4D24-96BC-FCF612D24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obs.materials.imdea.org/offer/134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6727" y="5829466"/>
            <a:ext cx="10315253" cy="2862322"/>
          </a:xfrm>
          <a:prstGeom prst="rect">
            <a:avLst/>
          </a:prstGeom>
          <a:noFill/>
        </p:spPr>
        <p:txBody>
          <a:bodyPr wrap="square" numCol="3" spcCol="180000" rtlCol="0">
            <a:spAutoFit/>
          </a:bodyPr>
          <a:lstStyle/>
          <a:p>
            <a:r>
              <a:rPr lang="en-US" sz="3000" b="1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Are you a final year undergraduate or master student </a:t>
            </a:r>
            <a:r>
              <a:rPr lang="en-US" sz="3000" b="1" dirty="0">
                <a:solidFill>
                  <a:srgbClr val="92AFC4"/>
                </a:solidFill>
                <a:ea typeface="Verdana" pitchFamily="34" charset="0"/>
                <a:cs typeface="Verdana" pitchFamily="34" charset="0"/>
              </a:rPr>
              <a:t>interested in research? </a:t>
            </a:r>
          </a:p>
          <a:p>
            <a:endParaRPr lang="en-US" sz="3000" b="1" dirty="0">
              <a:solidFill>
                <a:srgbClr val="112E47"/>
              </a:solidFill>
              <a:ea typeface="Verdana" pitchFamily="34" charset="0"/>
              <a:cs typeface="Verdana" pitchFamily="34" charset="0"/>
            </a:endParaRPr>
          </a:p>
          <a:p>
            <a:r>
              <a:rPr lang="en-US" sz="3000" b="1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Looking for a </a:t>
            </a:r>
            <a:r>
              <a:rPr lang="en-US" sz="3000" b="1" dirty="0">
                <a:solidFill>
                  <a:srgbClr val="92AFC4"/>
                </a:solidFill>
                <a:ea typeface="Verdana" pitchFamily="34" charset="0"/>
                <a:cs typeface="Verdana" pitchFamily="34" charset="0"/>
              </a:rPr>
              <a:t>unique opportunity</a:t>
            </a:r>
            <a:r>
              <a:rPr lang="en-US" sz="3000" b="1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 to explore the field of Materials Science &amp; Engineering? </a:t>
            </a:r>
          </a:p>
          <a:p>
            <a:endParaRPr lang="en-US" sz="3000" b="1" dirty="0">
              <a:solidFill>
                <a:srgbClr val="112E47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en-US" sz="3000" b="1" dirty="0">
                <a:solidFill>
                  <a:srgbClr val="112E47"/>
                </a:solidFill>
                <a:latin typeface="+mj-lt"/>
                <a:ea typeface="Verdana" pitchFamily="34" charset="0"/>
                <a:cs typeface="Verdana" pitchFamily="34" charset="0"/>
              </a:rPr>
              <a:t>Do you want to be part of an </a:t>
            </a:r>
            <a:r>
              <a:rPr lang="en-US" sz="3000" b="1" dirty="0">
                <a:solidFill>
                  <a:srgbClr val="92AFC4"/>
                </a:solidFill>
                <a:latin typeface="+mj-lt"/>
                <a:ea typeface="Verdana" pitchFamily="34" charset="0"/>
                <a:cs typeface="Verdana" pitchFamily="34" charset="0"/>
              </a:rPr>
              <a:t>international and multidisciplinary </a:t>
            </a:r>
            <a:r>
              <a:rPr lang="en-US" sz="3000" b="1" dirty="0">
                <a:solidFill>
                  <a:srgbClr val="112E47"/>
                </a:solidFill>
                <a:latin typeface="+mj-lt"/>
                <a:ea typeface="Verdana" pitchFamily="34" charset="0"/>
                <a:cs typeface="Verdana" pitchFamily="34" charset="0"/>
              </a:rPr>
              <a:t>research group</a:t>
            </a:r>
            <a:r>
              <a:rPr lang="en-US" sz="2800" b="1" dirty="0">
                <a:solidFill>
                  <a:srgbClr val="112E47"/>
                </a:solidFill>
                <a:latin typeface="+mj-lt"/>
                <a:ea typeface="Verdana" pitchFamily="34" charset="0"/>
                <a:cs typeface="Verdana" pitchFamily="34" charset="0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7005" y="8575215"/>
            <a:ext cx="10039135" cy="3634484"/>
          </a:xfrm>
          <a:prstGeom prst="rect">
            <a:avLst/>
          </a:prstGeom>
          <a:noFill/>
          <a:ln>
            <a:solidFill>
              <a:srgbClr val="A0C1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3738383" y="9945743"/>
            <a:ext cx="6058023" cy="1569660"/>
          </a:xfrm>
          <a:prstGeom prst="rect">
            <a:avLst/>
          </a:prstGeom>
          <a:noFill/>
        </p:spPr>
        <p:txBody>
          <a:bodyPr wrap="square" numCol="1" spcCol="18000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3 months fellowship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Open choice of research topics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800€ per month stipend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458" y="10284298"/>
            <a:ext cx="29171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12E47"/>
                </a:solidFill>
              </a:rPr>
              <a:t>Conditions</a:t>
            </a:r>
          </a:p>
        </p:txBody>
      </p:sp>
      <p:sp>
        <p:nvSpPr>
          <p:cNvPr id="16" name="TextBox 15">
            <a:hlinkClick r:id="rId3" action="ppaction://hlinkfile"/>
          </p:cNvPr>
          <p:cNvSpPr txBox="1"/>
          <p:nvPr/>
        </p:nvSpPr>
        <p:spPr>
          <a:xfrm>
            <a:off x="0" y="12526188"/>
            <a:ext cx="10693400" cy="1107996"/>
          </a:xfrm>
          <a:prstGeom prst="rect">
            <a:avLst/>
          </a:prstGeom>
          <a:solidFill>
            <a:srgbClr val="D6DEE2"/>
          </a:solidFill>
        </p:spPr>
        <p:txBody>
          <a:bodyPr wrap="square" rtlCol="0">
            <a:spAutoFit/>
          </a:bodyPr>
          <a:lstStyle/>
          <a:p>
            <a:pPr marL="266700" indent="-266700" algn="ctr"/>
            <a:r>
              <a:rPr lang="en-US" sz="3300" b="1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More information here: jobs.materials.imdea.org/internship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055" y="13501691"/>
            <a:ext cx="1805765" cy="133426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281471" y="13862569"/>
            <a:ext cx="3025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>
                <a:solidFill>
                  <a:srgbClr val="A0C1D1"/>
                </a:solidFill>
              </a:rPr>
              <a:t>Contact</a:t>
            </a:r>
            <a:r>
              <a:rPr lang="es-ES" sz="2000" b="1" dirty="0">
                <a:solidFill>
                  <a:srgbClr val="A0C1D1"/>
                </a:solidFill>
              </a:rPr>
              <a:t>:</a:t>
            </a:r>
          </a:p>
          <a:p>
            <a:r>
              <a:rPr lang="es-ES" sz="2000" b="1" dirty="0">
                <a:solidFill>
                  <a:srgbClr val="112E47"/>
                </a:solidFill>
              </a:rPr>
              <a:t>jobs.materials@imdea.org</a:t>
            </a:r>
          </a:p>
          <a:p>
            <a:r>
              <a:rPr lang="es-ES" sz="2000" b="1" dirty="0">
                <a:solidFill>
                  <a:srgbClr val="112E47"/>
                </a:solidFill>
              </a:rPr>
              <a:t>Tel. +34 91 549 34 22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7002884" y="13862569"/>
            <a:ext cx="0" cy="1044813"/>
          </a:xfrm>
          <a:prstGeom prst="line">
            <a:avLst/>
          </a:prstGeom>
          <a:ln w="57150">
            <a:solidFill>
              <a:srgbClr val="A0C1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693400" cy="2071005"/>
          </a:xfrm>
        </p:spPr>
        <p:txBody>
          <a:bodyPr>
            <a:noAutofit/>
          </a:bodyPr>
          <a:lstStyle/>
          <a:p>
            <a:r>
              <a:rPr lang="en-GB" sz="7000" b="1" spc="-150" dirty="0">
                <a:solidFill>
                  <a:srgbClr val="002C52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Research initiation fellowships</a:t>
            </a:r>
            <a:br>
              <a:rPr lang="en-GB" sz="7000" b="1" spc="-150" dirty="0">
                <a:solidFill>
                  <a:srgbClr val="002C52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</a:br>
            <a:r>
              <a:rPr lang="en-GB" sz="6000" b="1" spc="-150" dirty="0">
                <a:solidFill>
                  <a:srgbClr val="A0C1D1"/>
                </a:solidFill>
                <a:latin typeface="Arial Narrow" panose="020B0606020202030204" pitchFamily="34" charset="0"/>
                <a:cs typeface="Calibri Light" panose="020F0302020204030204" pitchFamily="34" charset="0"/>
              </a:rPr>
              <a:t>2023 call - 9th edition </a:t>
            </a:r>
            <a:endParaRPr lang="en-GB" sz="7000" b="1" spc="-150" dirty="0">
              <a:solidFill>
                <a:srgbClr val="A0C1D1"/>
              </a:solidFill>
              <a:latin typeface="Arial Narrow" panose="020B0606020202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5063" y="8843474"/>
            <a:ext cx="100391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We are launching our </a:t>
            </a:r>
            <a:r>
              <a:rPr lang="en-US" sz="2800" b="1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FELLOWSHIPS </a:t>
            </a:r>
            <a:r>
              <a:rPr lang="en-US" sz="2800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to carry out a research internship in an international and multidisciplinary environment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5063" y="11646937"/>
            <a:ext cx="100391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Deadline for applications 19</a:t>
            </a:r>
            <a:r>
              <a:rPr lang="en-US" sz="3200" b="1" baseline="30000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th</a:t>
            </a:r>
            <a:r>
              <a:rPr lang="en-US" sz="3200" b="1" dirty="0">
                <a:solidFill>
                  <a:srgbClr val="112E47"/>
                </a:solidFill>
                <a:ea typeface="Verdana" pitchFamily="34" charset="0"/>
                <a:cs typeface="Verdana" pitchFamily="34" charset="0"/>
              </a:rPr>
              <a:t> of March 2023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429" y="2252268"/>
            <a:ext cx="9852402" cy="293018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0341" y="13800831"/>
            <a:ext cx="3077737" cy="735980"/>
          </a:xfrm>
          <a:prstGeom prst="rect">
            <a:avLst/>
          </a:prstGeom>
        </p:spPr>
      </p:pic>
      <p:pic>
        <p:nvPicPr>
          <p:cNvPr id="21" name="Picture 4" descr="cid:image001.jpg@01D7DF97.2B89DCF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63" y="13800831"/>
            <a:ext cx="1545919" cy="778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467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120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Verdana</vt:lpstr>
      <vt:lpstr>Office Theme</vt:lpstr>
      <vt:lpstr>Research initiation fellowships 2023 call - 9th edition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German.Infante</dc:creator>
  <cp:lastModifiedBy>Selene Camuñas</cp:lastModifiedBy>
  <cp:revision>72</cp:revision>
  <dcterms:created xsi:type="dcterms:W3CDTF">2014-03-26T15:09:09Z</dcterms:created>
  <dcterms:modified xsi:type="dcterms:W3CDTF">2023-02-13T08:25:18Z</dcterms:modified>
</cp:coreProperties>
</file>